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3" r:id="rId2"/>
    <p:sldId id="358" r:id="rId3"/>
    <p:sldId id="286" r:id="rId4"/>
    <p:sldId id="289" r:id="rId5"/>
    <p:sldId id="360" r:id="rId6"/>
    <p:sldId id="361" r:id="rId7"/>
    <p:sldId id="362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3B"/>
    <a:srgbClr val="EDEA04"/>
    <a:srgbClr val="1F5D05"/>
    <a:srgbClr val="D50B48"/>
    <a:srgbClr val="3A2575"/>
    <a:srgbClr val="00B6EE"/>
    <a:srgbClr val="E68B89"/>
    <a:srgbClr val="82C276"/>
    <a:srgbClr val="4377AD"/>
    <a:srgbClr val="7AC1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8" autoAdjust="0"/>
    <p:restoredTop sz="96493" autoAdjust="0"/>
  </p:normalViewPr>
  <p:slideViewPr>
    <p:cSldViewPr snapToGrid="0">
      <p:cViewPr varScale="1">
        <p:scale>
          <a:sx n="86" d="100"/>
          <a:sy n="86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9F6D67DF-CF82-44E4-9FB6-564B8C4C207B}" type="datetimeFigureOut">
              <a:rPr lang="zh-CN" altLang="en-US" smtClean="0"/>
              <a:pPr/>
              <a:t>2021/7/29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2D3751E1-17AB-487A-80A7-25A0F24E060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0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6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7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3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51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9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2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8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C18EDF5E-578C-4F7F-BA8F-EE7896D35C60}" type="datetimeFigureOut">
              <a:rPr lang="zh-CN" altLang="en-US" smtClean="0"/>
              <a:pPr/>
              <a:t>2021/7/29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BA964AD-4DC7-4E6B-9B49-09BCF06D9FE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  <p:sldLayoutId id="2147483679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C1B081-8BC0-47E0-AAD4-224B6E72E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5c341706572aa">
            <a:hlinkClick r:id="" action="ppaction://media"/>
            <a:extLst>
              <a:ext uri="{FF2B5EF4-FFF2-40B4-BE49-F238E27FC236}">
                <a16:creationId xmlns:a16="http://schemas.microsoft.com/office/drawing/2014/main" id="{C953A363-9132-45A4-98D1-A25981DBD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9882" y="-1533716"/>
            <a:ext cx="609600" cy="60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73A66-04A8-4133-88E8-2911CFB2B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86" y="1357037"/>
            <a:ext cx="5666929" cy="26606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94B27C-488C-461F-BCB5-B29278226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" y="906375"/>
            <a:ext cx="6296639" cy="5751398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6CED2CE9-0E33-4D27-A605-6902CE976D5A}"/>
              </a:ext>
            </a:extLst>
          </p:cNvPr>
          <p:cNvSpPr txBox="1">
            <a:spLocks/>
          </p:cNvSpPr>
          <p:nvPr/>
        </p:nvSpPr>
        <p:spPr>
          <a:xfrm>
            <a:off x="5539882" y="4250687"/>
            <a:ext cx="6200843" cy="1087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8000" dirty="0" err="1">
                <a:solidFill>
                  <a:schemeClr val="bg1"/>
                </a:solidFill>
                <a:effectLst>
                  <a:outerShdw dist="63500" dir="1440000" algn="bl" rotWithShape="0">
                    <a:srgbClr val="0F863B"/>
                  </a:outerShdw>
                </a:effectLst>
                <a:latin typeface="UTM Tam Le" panose="02040603050506020204" pitchFamily="18" charset="0"/>
              </a:rPr>
              <a:t>GreenEarth</a:t>
            </a:r>
            <a:endParaRPr lang="zh-CN" altLang="en-US" sz="8000" dirty="0">
              <a:solidFill>
                <a:schemeClr val="bg1"/>
              </a:solidFill>
              <a:effectLst>
                <a:outerShdw dist="63500" dir="1440000" algn="bl" rotWithShape="0">
                  <a:srgbClr val="0F863B"/>
                </a:outerShdw>
              </a:effectLst>
              <a:latin typeface="UTM Tam Le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825492-E0FE-44BC-84FF-113397A97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8" t="17636"/>
          <a:stretch/>
        </p:blipFill>
        <p:spPr>
          <a:xfrm>
            <a:off x="6007395" y="1234507"/>
            <a:ext cx="6365360" cy="562349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A982A32-F01A-4DD7-810E-87123F1918B8}"/>
              </a:ext>
            </a:extLst>
          </p:cNvPr>
          <p:cNvGrpSpPr/>
          <p:nvPr/>
        </p:nvGrpSpPr>
        <p:grpSpPr>
          <a:xfrm>
            <a:off x="11182685" y="5848315"/>
            <a:ext cx="627521" cy="401735"/>
            <a:chOff x="10682682" y="5470524"/>
            <a:chExt cx="1334089" cy="854076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34F62E06-2BCD-4325-8CEC-DAB40D7D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154618">
              <a:off x="11162695" y="5470524"/>
              <a:ext cx="854076" cy="854076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F315898-DCAB-4224-82E4-94F4C33BE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1139555" y="5382465"/>
              <a:ext cx="117339" cy="1031085"/>
            </a:xfrm>
            <a:prstGeom prst="rect">
              <a:avLst/>
            </a:prstGeom>
          </p:spPr>
        </p:pic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011FDAAC-F8B8-4203-8614-CD72DBD795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3" y="1625205"/>
            <a:ext cx="676275" cy="6741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0EF8C3-25F2-4720-8BFF-6FA2712FF286}"/>
              </a:ext>
            </a:extLst>
          </p:cNvPr>
          <p:cNvSpPr txBox="1"/>
          <p:nvPr/>
        </p:nvSpPr>
        <p:spPr>
          <a:xfrm>
            <a:off x="3102988" y="1732399"/>
            <a:ext cx="409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Topic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BF0FE-E59C-4409-94D6-258332F662FC}"/>
              </a:ext>
            </a:extLst>
          </p:cNvPr>
          <p:cNvSpPr txBox="1"/>
          <p:nvPr/>
        </p:nvSpPr>
        <p:spPr>
          <a:xfrm>
            <a:off x="3097041" y="2717614"/>
            <a:ext cx="4111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Topic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D134E-CDC1-495E-B9CD-9D359DB06A10}"/>
              </a:ext>
            </a:extLst>
          </p:cNvPr>
          <p:cNvSpPr txBox="1"/>
          <p:nvPr/>
        </p:nvSpPr>
        <p:spPr>
          <a:xfrm>
            <a:off x="3083720" y="3737299"/>
            <a:ext cx="409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Topic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08463E-2583-45C9-B7E1-841B9BE6AC76}"/>
              </a:ext>
            </a:extLst>
          </p:cNvPr>
          <p:cNvSpPr txBox="1"/>
          <p:nvPr/>
        </p:nvSpPr>
        <p:spPr>
          <a:xfrm>
            <a:off x="3042899" y="4775101"/>
            <a:ext cx="4111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Topic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1B3E32-43DB-4843-BFFB-F26276441BAA}"/>
              </a:ext>
            </a:extLst>
          </p:cNvPr>
          <p:cNvSpPr txBox="1"/>
          <p:nvPr/>
        </p:nvSpPr>
        <p:spPr>
          <a:xfrm flipH="1">
            <a:off x="2634768" y="1744811"/>
            <a:ext cx="37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sz="28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</a:t>
            </a:r>
            <a:endParaRPr lang="zh-CN" altLang="en-US" sz="28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2A81D0-36E8-4789-A686-9F6277072A81}"/>
              </a:ext>
            </a:extLst>
          </p:cNvPr>
          <p:cNvSpPr txBox="1"/>
          <p:nvPr/>
        </p:nvSpPr>
        <p:spPr>
          <a:xfrm flipH="1">
            <a:off x="2634768" y="2732557"/>
            <a:ext cx="37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sz="28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2</a:t>
            </a:r>
            <a:endParaRPr lang="zh-CN" altLang="en-US" sz="28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7498F6-75BA-45DE-AAF3-C93F90D7AF4F}"/>
              </a:ext>
            </a:extLst>
          </p:cNvPr>
          <p:cNvSpPr txBox="1"/>
          <p:nvPr/>
        </p:nvSpPr>
        <p:spPr>
          <a:xfrm flipH="1">
            <a:off x="2616617" y="3773468"/>
            <a:ext cx="39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sz="28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3</a:t>
            </a:r>
            <a:endParaRPr lang="zh-CN" altLang="en-US" sz="28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D524E7-0B4A-47AC-8F7D-983B20A16597}"/>
              </a:ext>
            </a:extLst>
          </p:cNvPr>
          <p:cNvSpPr txBox="1"/>
          <p:nvPr/>
        </p:nvSpPr>
        <p:spPr>
          <a:xfrm flipH="1">
            <a:off x="2581741" y="4776225"/>
            <a:ext cx="39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pPr algn="ctr"/>
            <a:r>
              <a:rPr lang="en-US" altLang="zh-CN" sz="28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4</a:t>
            </a:r>
            <a:endParaRPr lang="zh-CN" altLang="en-US" sz="2800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94408AB0-EBB3-4D9F-9CE4-362A19BDEB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3" y="2646843"/>
            <a:ext cx="676275" cy="67415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27021067-9840-4737-AA22-DF27035D36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3" y="3668480"/>
            <a:ext cx="676275" cy="674152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10944DE3-7FA9-48F4-BFD0-AD80A716D0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3" y="4690117"/>
            <a:ext cx="676275" cy="67415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A6C338F-9995-44C9-9805-3DBF20EF7131}"/>
              </a:ext>
            </a:extLst>
          </p:cNvPr>
          <p:cNvSpPr/>
          <p:nvPr/>
        </p:nvSpPr>
        <p:spPr>
          <a:xfrm>
            <a:off x="10111089" y="1343505"/>
            <a:ext cx="1037645" cy="1000074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5023" tIns="32511" rIns="65023" bIns="32511" rtlCol="0" anchor="ctr"/>
          <a:lstStyle/>
          <a:p>
            <a:pPr marL="0" marR="0" lvl="0" indent="0" algn="ctr" defTabSz="9142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D734DE-48CA-4D32-B691-0F4FFD9848E9}"/>
              </a:ext>
            </a:extLst>
          </p:cNvPr>
          <p:cNvSpPr/>
          <p:nvPr/>
        </p:nvSpPr>
        <p:spPr>
          <a:xfrm>
            <a:off x="9941574" y="338667"/>
            <a:ext cx="972908" cy="1718733"/>
          </a:xfrm>
          <a:prstGeom prst="rect">
            <a:avLst/>
          </a:prstGeom>
          <a:solidFill>
            <a:srgbClr val="205F1D"/>
          </a:solidFill>
          <a:ln w="25400" cap="flat" cmpd="sng" algn="ctr">
            <a:noFill/>
            <a:prstDash val="solid"/>
          </a:ln>
          <a:effectLst/>
        </p:spPr>
        <p:txBody>
          <a:bodyPr lIns="65023" tIns="32511" rIns="65023" bIns="32511" rtlCol="0" anchor="ctr"/>
          <a:lstStyle/>
          <a:p>
            <a:pPr marL="0" marR="0" lvl="0" indent="0" algn="ctr" defTabSz="9142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TextBox 148">
            <a:extLst>
              <a:ext uri="{FF2B5EF4-FFF2-40B4-BE49-F238E27FC236}">
                <a16:creationId xmlns:a16="http://schemas.microsoft.com/office/drawing/2014/main" id="{E2177FDA-571C-488D-B7ED-449245D8A722}"/>
              </a:ext>
            </a:extLst>
          </p:cNvPr>
          <p:cNvSpPr txBox="1"/>
          <p:nvPr/>
        </p:nvSpPr>
        <p:spPr>
          <a:xfrm>
            <a:off x="9346741" y="1559020"/>
            <a:ext cx="1979306" cy="384206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ctr" defTabSz="914282">
              <a:lnSpc>
                <a:spcPct val="120000"/>
              </a:lnSpc>
            </a:pP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Cambria Math" panose="02040503050406030204" pitchFamily="18" charset="0"/>
                <a:cs typeface="Aharoni" panose="02010803020104030203" pitchFamily="2" charset="-79"/>
                <a:sym typeface="+mn-lt"/>
              </a:rPr>
              <a:t>C</a:t>
            </a:r>
            <a:r>
              <a:rPr lang="en-US" altLang="zh-CN" spc="300" dirty="0">
                <a:solidFill>
                  <a:prstClr val="white"/>
                </a:solidFill>
                <a:latin typeface="Aharoni" panose="02010803020104030203" pitchFamily="2" charset="-79"/>
                <a:ea typeface="Cambria Math" panose="02040503050406030204" pitchFamily="18" charset="0"/>
                <a:cs typeface="Aharoni" panose="02010803020104030203" pitchFamily="2" charset="-79"/>
                <a:sym typeface="+mn-lt"/>
              </a:rPr>
              <a:t>ontent</a:t>
            </a:r>
            <a:endParaRPr lang="zh-CN" altLang="en-US" spc="300" dirty="0">
              <a:solidFill>
                <a:prstClr val="white"/>
              </a:solidFill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AC935B5-FE90-4EB7-8512-FE87C399FFC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6" b="7071"/>
          <a:stretch/>
        </p:blipFill>
        <p:spPr>
          <a:xfrm>
            <a:off x="7510551" y="4155960"/>
            <a:ext cx="3060069" cy="4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8" grpId="0" animBg="1"/>
      <p:bldP spid="29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49D869-7507-4290-B0D7-8ACF102063E2}"/>
              </a:ext>
            </a:extLst>
          </p:cNvPr>
          <p:cNvSpPr txBox="1"/>
          <p:nvPr/>
        </p:nvSpPr>
        <p:spPr>
          <a:xfrm>
            <a:off x="5130091" y="2129972"/>
            <a:ext cx="386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01</a:t>
            </a:r>
            <a:endParaRPr lang="zh-CN" altLang="en-US" sz="54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D3D92C-DEAC-4CC4-9BA2-6963445F592E}"/>
              </a:ext>
            </a:extLst>
          </p:cNvPr>
          <p:cNvSpPr txBox="1"/>
          <p:nvPr/>
        </p:nvSpPr>
        <p:spPr>
          <a:xfrm>
            <a:off x="5817204" y="2129972"/>
            <a:ext cx="5317436" cy="170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3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CN" sz="5000" dirty="0" err="1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Nội</a:t>
            </a:r>
            <a:r>
              <a:rPr lang="en-US" altLang="zh-CN" sz="5000" dirty="0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dung … </a:t>
            </a:r>
            <a:endParaRPr lang="zh-CN" altLang="en-US" sz="5000" dirty="0">
              <a:ln>
                <a:solidFill>
                  <a:srgbClr val="0F863B"/>
                </a:solidFill>
              </a:ln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AA88B7-07C2-4BF8-9446-79663ACCD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" y="906375"/>
            <a:ext cx="6296639" cy="57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1">
            <a:extLst>
              <a:ext uri="{FF2B5EF4-FFF2-40B4-BE49-F238E27FC236}">
                <a16:creationId xmlns:a16="http://schemas.microsoft.com/office/drawing/2014/main" id="{BEC28193-1FA8-4A2D-9E57-FA5236BD1F44}"/>
              </a:ext>
            </a:extLst>
          </p:cNvPr>
          <p:cNvSpPr/>
          <p:nvPr/>
        </p:nvSpPr>
        <p:spPr>
          <a:xfrm>
            <a:off x="3916019" y="535620"/>
            <a:ext cx="8275981" cy="510988"/>
          </a:xfrm>
          <a:custGeom>
            <a:avLst/>
            <a:gdLst>
              <a:gd name="connsiteX0" fmla="*/ 85166 w 9116251"/>
              <a:gd name="connsiteY0" fmla="*/ 0 h 510988"/>
              <a:gd name="connsiteX1" fmla="*/ 9116251 w 9116251"/>
              <a:gd name="connsiteY1" fmla="*/ 0 h 510988"/>
              <a:gd name="connsiteX2" fmla="*/ 9116251 w 9116251"/>
              <a:gd name="connsiteY2" fmla="*/ 510988 h 510988"/>
              <a:gd name="connsiteX3" fmla="*/ 85166 w 9116251"/>
              <a:gd name="connsiteY3" fmla="*/ 510988 h 510988"/>
              <a:gd name="connsiteX4" fmla="*/ 0 w 9116251"/>
              <a:gd name="connsiteY4" fmla="*/ 425822 h 510988"/>
              <a:gd name="connsiteX5" fmla="*/ 0 w 9116251"/>
              <a:gd name="connsiteY5" fmla="*/ 85166 h 510988"/>
              <a:gd name="connsiteX6" fmla="*/ 85166 w 9116251"/>
              <a:gd name="connsiteY6" fmla="*/ 0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6251" h="510988">
                <a:moveTo>
                  <a:pt x="85166" y="0"/>
                </a:moveTo>
                <a:lnTo>
                  <a:pt x="9116251" y="0"/>
                </a:lnTo>
                <a:lnTo>
                  <a:pt x="9116251" y="510988"/>
                </a:lnTo>
                <a:lnTo>
                  <a:pt x="85166" y="510988"/>
                </a:lnTo>
                <a:cubicBezTo>
                  <a:pt x="38130" y="510988"/>
                  <a:pt x="0" y="472858"/>
                  <a:pt x="0" y="425822"/>
                </a:cubicBezTo>
                <a:lnTo>
                  <a:pt x="0" y="85166"/>
                </a:lnTo>
                <a:cubicBezTo>
                  <a:pt x="0" y="38130"/>
                  <a:pt x="38130" y="0"/>
                  <a:pt x="85166" y="0"/>
                </a:cubicBezTo>
                <a:close/>
              </a:path>
            </a:pathLst>
          </a:custGeom>
          <a:solidFill>
            <a:srgbClr val="EDEA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8" name="圆角矩形 2">
            <a:extLst>
              <a:ext uri="{FF2B5EF4-FFF2-40B4-BE49-F238E27FC236}">
                <a16:creationId xmlns:a16="http://schemas.microsoft.com/office/drawing/2014/main" id="{D8D0341A-3A60-45B1-8C8C-4D4E0AF9EA89}"/>
              </a:ext>
            </a:extLst>
          </p:cNvPr>
          <p:cNvSpPr/>
          <p:nvPr/>
        </p:nvSpPr>
        <p:spPr>
          <a:xfrm>
            <a:off x="635882" y="535620"/>
            <a:ext cx="3204000" cy="510988"/>
          </a:xfrm>
          <a:prstGeom prst="roundRect">
            <a:avLst/>
          </a:prstGeom>
          <a:solidFill>
            <a:srgbClr val="0F86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F6A038C-7A28-49EB-BBAA-B4F97AF5484C}"/>
              </a:ext>
            </a:extLst>
          </p:cNvPr>
          <p:cNvCxnSpPr/>
          <p:nvPr/>
        </p:nvCxnSpPr>
        <p:spPr>
          <a:xfrm>
            <a:off x="3984259" y="535622"/>
            <a:ext cx="0" cy="524435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30" name="任意多边形 5">
            <a:extLst>
              <a:ext uri="{FF2B5EF4-FFF2-40B4-BE49-F238E27FC236}">
                <a16:creationId xmlns:a16="http://schemas.microsoft.com/office/drawing/2014/main" id="{404D74E6-3118-4615-B1BE-29B0D53CD712}"/>
              </a:ext>
            </a:extLst>
          </p:cNvPr>
          <p:cNvSpPr/>
          <p:nvPr/>
        </p:nvSpPr>
        <p:spPr>
          <a:xfrm>
            <a:off x="-2260" y="535620"/>
            <a:ext cx="558706" cy="510988"/>
          </a:xfrm>
          <a:custGeom>
            <a:avLst/>
            <a:gdLst>
              <a:gd name="connsiteX0" fmla="*/ 0 w 558706"/>
              <a:gd name="connsiteY0" fmla="*/ 0 h 510988"/>
              <a:gd name="connsiteX1" fmla="*/ 473540 w 558706"/>
              <a:gd name="connsiteY1" fmla="*/ 0 h 510988"/>
              <a:gd name="connsiteX2" fmla="*/ 558706 w 558706"/>
              <a:gd name="connsiteY2" fmla="*/ 85166 h 510988"/>
              <a:gd name="connsiteX3" fmla="*/ 558706 w 558706"/>
              <a:gd name="connsiteY3" fmla="*/ 425822 h 510988"/>
              <a:gd name="connsiteX4" fmla="*/ 473540 w 558706"/>
              <a:gd name="connsiteY4" fmla="*/ 510988 h 510988"/>
              <a:gd name="connsiteX5" fmla="*/ 0 w 558706"/>
              <a:gd name="connsiteY5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706" h="510988">
                <a:moveTo>
                  <a:pt x="0" y="0"/>
                </a:moveTo>
                <a:lnTo>
                  <a:pt x="473540" y="0"/>
                </a:lnTo>
                <a:cubicBezTo>
                  <a:pt x="520576" y="0"/>
                  <a:pt x="558706" y="38130"/>
                  <a:pt x="558706" y="85166"/>
                </a:cubicBezTo>
                <a:lnTo>
                  <a:pt x="558706" y="425822"/>
                </a:lnTo>
                <a:cubicBezTo>
                  <a:pt x="558706" y="472858"/>
                  <a:pt x="520576" y="510988"/>
                  <a:pt x="473540" y="510988"/>
                </a:cubicBezTo>
                <a:lnTo>
                  <a:pt x="0" y="510988"/>
                </a:lnTo>
                <a:close/>
              </a:path>
            </a:pathLst>
          </a:custGeom>
          <a:solidFill>
            <a:srgbClr val="EDEA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2D88990-DE97-46F8-8DA3-8C864960628F}"/>
              </a:ext>
            </a:extLst>
          </p:cNvPr>
          <p:cNvCxnSpPr/>
          <p:nvPr/>
        </p:nvCxnSpPr>
        <p:spPr>
          <a:xfrm>
            <a:off x="471761" y="522175"/>
            <a:ext cx="0" cy="524435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87E4DE8-C8C0-48C1-B24F-D8199DFE6FE3}"/>
              </a:ext>
            </a:extLst>
          </p:cNvPr>
          <p:cNvSpPr txBox="1"/>
          <p:nvPr/>
        </p:nvSpPr>
        <p:spPr>
          <a:xfrm>
            <a:off x="1152028" y="580393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3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Chủ</a:t>
            </a:r>
            <a:r>
              <a:rPr kumimoji="0" lang="en-US" altLang="zh-CN" sz="2000" b="0" i="0" u="none" strike="noStrike" kern="0" cap="none" spc="0" normalizeH="0" baseline="0" noProof="0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đề</a:t>
            </a:r>
            <a:endParaRPr kumimoji="0" lang="zh-CN" altLang="en-US" sz="2000" b="0" i="0" u="none" strike="noStrike" kern="0" cap="none" spc="0" normalizeH="0" baseline="0" noProof="0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FDF5888E-DE68-467C-9D1B-3D817B9C6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01" y="625927"/>
            <a:ext cx="254187" cy="3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D3D92C-DEAC-4CC4-9BA2-6963445F592E}"/>
              </a:ext>
            </a:extLst>
          </p:cNvPr>
          <p:cNvSpPr txBox="1"/>
          <p:nvPr/>
        </p:nvSpPr>
        <p:spPr>
          <a:xfrm>
            <a:off x="5817204" y="2129972"/>
            <a:ext cx="5317436" cy="170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3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CN" sz="5000" dirty="0" err="1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Nội</a:t>
            </a:r>
            <a:r>
              <a:rPr lang="en-US" altLang="zh-CN" sz="5000" dirty="0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dung … </a:t>
            </a:r>
            <a:endParaRPr lang="zh-CN" altLang="en-US" sz="5000" dirty="0">
              <a:ln>
                <a:solidFill>
                  <a:srgbClr val="0F863B"/>
                </a:solidFill>
              </a:ln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49D869-7507-4290-B0D7-8ACF102063E2}"/>
              </a:ext>
            </a:extLst>
          </p:cNvPr>
          <p:cNvSpPr txBox="1"/>
          <p:nvPr/>
        </p:nvSpPr>
        <p:spPr>
          <a:xfrm>
            <a:off x="5130091" y="2129972"/>
            <a:ext cx="386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02</a:t>
            </a:r>
            <a:endParaRPr lang="zh-CN" altLang="en-US" sz="54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AA88B7-07C2-4BF8-9446-79663ACCD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" y="906375"/>
            <a:ext cx="6296639" cy="57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3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D3D92C-DEAC-4CC4-9BA2-6963445F592E}"/>
              </a:ext>
            </a:extLst>
          </p:cNvPr>
          <p:cNvSpPr txBox="1"/>
          <p:nvPr/>
        </p:nvSpPr>
        <p:spPr>
          <a:xfrm>
            <a:off x="5817204" y="2129972"/>
            <a:ext cx="5317436" cy="170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3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CN" sz="5000" dirty="0" err="1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Nội</a:t>
            </a:r>
            <a:r>
              <a:rPr lang="en-US" altLang="zh-CN" sz="5000" dirty="0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dung … </a:t>
            </a:r>
            <a:endParaRPr lang="zh-CN" altLang="en-US" sz="5000" dirty="0">
              <a:ln>
                <a:solidFill>
                  <a:srgbClr val="0F863B"/>
                </a:solidFill>
              </a:ln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49D869-7507-4290-B0D7-8ACF102063E2}"/>
              </a:ext>
            </a:extLst>
          </p:cNvPr>
          <p:cNvSpPr txBox="1"/>
          <p:nvPr/>
        </p:nvSpPr>
        <p:spPr>
          <a:xfrm>
            <a:off x="5130091" y="2129972"/>
            <a:ext cx="386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03</a:t>
            </a:r>
            <a:endParaRPr lang="zh-CN" altLang="en-US" sz="54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AA88B7-07C2-4BF8-9446-79663ACCD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" y="906375"/>
            <a:ext cx="6296639" cy="57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D3D92C-DEAC-4CC4-9BA2-6963445F592E}"/>
              </a:ext>
            </a:extLst>
          </p:cNvPr>
          <p:cNvSpPr txBox="1"/>
          <p:nvPr/>
        </p:nvSpPr>
        <p:spPr>
          <a:xfrm>
            <a:off x="5817204" y="2129972"/>
            <a:ext cx="5317436" cy="170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blipFill>
                  <a:blip r:embed="rId3"/>
                  <a:stretch>
                    <a:fillRect/>
                  </a:stretch>
                </a:blipFill>
                <a:latin typeface="方正综艺简体" panose="02010601030101010101" pitchFamily="2" charset="-122"/>
                <a:ea typeface="方正综艺简体" panose="02010601030101010101" pitchFamily="2" charset="-122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CN" sz="5000" dirty="0" err="1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Nội</a:t>
            </a:r>
            <a:r>
              <a:rPr lang="en-US" altLang="zh-CN" sz="5000" dirty="0">
                <a:ln>
                  <a:solidFill>
                    <a:srgbClr val="0F863B"/>
                  </a:solidFill>
                </a:ln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dung … </a:t>
            </a:r>
            <a:endParaRPr lang="zh-CN" altLang="en-US" sz="5000" dirty="0">
              <a:ln>
                <a:solidFill>
                  <a:srgbClr val="0F863B"/>
                </a:solidFill>
              </a:ln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49D869-7507-4290-B0D7-8ACF102063E2}"/>
              </a:ext>
            </a:extLst>
          </p:cNvPr>
          <p:cNvSpPr txBox="1"/>
          <p:nvPr/>
        </p:nvSpPr>
        <p:spPr>
          <a:xfrm>
            <a:off x="5130091" y="2129972"/>
            <a:ext cx="386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>
                  <a:solidFill>
                    <a:srgbClr val="0F863B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PART 04</a:t>
            </a:r>
            <a:endParaRPr lang="zh-CN" altLang="en-US" sz="5400" b="1" dirty="0">
              <a:ln>
                <a:solidFill>
                  <a:srgbClr val="0F863B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AA88B7-07C2-4BF8-9446-79663ACCD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" y="906375"/>
            <a:ext cx="6296639" cy="57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40</Words>
  <Application>Microsoft Office PowerPoint</Application>
  <PresentationFormat>Widescreen</PresentationFormat>
  <Paragraphs>26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字魂59号-创粗黑</vt:lpstr>
      <vt:lpstr>Aharoni</vt:lpstr>
      <vt:lpstr>Arial</vt:lpstr>
      <vt:lpstr>UTM Tam Le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通用产品介绍</dc:title>
  <dc:creator>衡 李</dc:creator>
  <cp:lastModifiedBy>Vu Thanh Trung</cp:lastModifiedBy>
  <cp:revision>390</cp:revision>
  <dcterms:created xsi:type="dcterms:W3CDTF">2019-02-25T05:30:11Z</dcterms:created>
  <dcterms:modified xsi:type="dcterms:W3CDTF">2021-07-29T05:40:01Z</dcterms:modified>
</cp:coreProperties>
</file>